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70" r:id="rId5"/>
    <p:sldId id="267" r:id="rId6"/>
    <p:sldId id="265" r:id="rId7"/>
    <p:sldId id="268" r:id="rId8"/>
    <p:sldId id="259" r:id="rId9"/>
    <p:sldId id="269" r:id="rId10"/>
    <p:sldId id="261" r:id="rId11"/>
    <p:sldId id="260" r:id="rId12"/>
    <p:sldId id="262" r:id="rId13"/>
    <p:sldId id="263" r:id="rId14"/>
    <p:sldId id="264" r:id="rId15"/>
    <p:sldId id="266" r:id="rId16"/>
    <p:sldId id="271" r:id="rId17"/>
  </p:sldIdLst>
  <p:sldSz cx="9144000" cy="5143500" type="screen16x9"/>
  <p:notesSz cx="6858000" cy="9144000"/>
  <p:embeddedFontLst>
    <p:embeddedFont>
      <p:font typeface="Montserrat" panose="020B0604020202020204" charset="0"/>
      <p:regular r:id="rId19"/>
      <p:bold r:id="rId20"/>
    </p:embeddedFon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3D572-1F39-4DC5-BC3D-442B43D543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375DFEA-F804-489D-B5C7-A70A17AAA688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Mapas</a:t>
          </a:r>
          <a:endParaRPr lang="es-ES" dirty="0"/>
        </a:p>
      </dgm:t>
    </dgm:pt>
    <dgm:pt modelId="{15392AC5-EEAE-4218-B0E4-81E37BA26F77}" type="parTrans" cxnId="{6E413B3A-0059-41DB-B14F-CD1AAF54F3A4}">
      <dgm:prSet/>
      <dgm:spPr/>
      <dgm:t>
        <a:bodyPr/>
        <a:lstStyle/>
        <a:p>
          <a:endParaRPr lang="es-ES"/>
        </a:p>
      </dgm:t>
    </dgm:pt>
    <dgm:pt modelId="{AAA59B7E-EFA2-4426-B4DF-BFA32D37CD6C}" type="sibTrans" cxnId="{6E413B3A-0059-41DB-B14F-CD1AAF54F3A4}">
      <dgm:prSet/>
      <dgm:spPr/>
      <dgm:t>
        <a:bodyPr/>
        <a:lstStyle/>
        <a:p>
          <a:endParaRPr lang="es-ES"/>
        </a:p>
      </dgm:t>
    </dgm:pt>
    <dgm:pt modelId="{FFF20A72-6615-47B0-89E2-C9D48C7842BC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Conversaciones</a:t>
          </a:r>
          <a:endParaRPr lang="es-ES" dirty="0">
            <a:solidFill>
              <a:schemeClr val="bg1"/>
            </a:solidFill>
          </a:endParaRPr>
        </a:p>
      </dgm:t>
    </dgm:pt>
    <dgm:pt modelId="{B278B162-B987-45F4-8EEB-1D6BAC045F58}" type="parTrans" cxnId="{16E05B53-9201-406D-9CD5-2ACED0D83B50}">
      <dgm:prSet/>
      <dgm:spPr/>
      <dgm:t>
        <a:bodyPr/>
        <a:lstStyle/>
        <a:p>
          <a:endParaRPr lang="es-ES"/>
        </a:p>
      </dgm:t>
    </dgm:pt>
    <dgm:pt modelId="{A46B458B-C279-4568-8A60-AC6E676415A0}" type="sibTrans" cxnId="{16E05B53-9201-406D-9CD5-2ACED0D83B50}">
      <dgm:prSet/>
      <dgm:spPr/>
      <dgm:t>
        <a:bodyPr/>
        <a:lstStyle/>
        <a:p>
          <a:endParaRPr lang="es-ES"/>
        </a:p>
      </dgm:t>
    </dgm:pt>
    <dgm:pt modelId="{4791041A-21B4-4BAE-9097-5F2B7BB10BC7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Batalla</a:t>
          </a:r>
          <a:endParaRPr lang="es-ES" dirty="0"/>
        </a:p>
      </dgm:t>
    </dgm:pt>
    <dgm:pt modelId="{1454BF56-DE01-4FC1-9DEE-8A6EB6CE3C04}" type="parTrans" cxnId="{D46DF29A-44BE-450F-8A9E-046662511CFE}">
      <dgm:prSet/>
      <dgm:spPr/>
      <dgm:t>
        <a:bodyPr/>
        <a:lstStyle/>
        <a:p>
          <a:endParaRPr lang="es-ES"/>
        </a:p>
      </dgm:t>
    </dgm:pt>
    <dgm:pt modelId="{23A4D94D-553E-4C85-8D8F-9EDC7E305240}" type="sibTrans" cxnId="{D46DF29A-44BE-450F-8A9E-046662511CFE}">
      <dgm:prSet/>
      <dgm:spPr/>
      <dgm:t>
        <a:bodyPr/>
        <a:lstStyle/>
        <a:p>
          <a:endParaRPr lang="es-ES"/>
        </a:p>
      </dgm:t>
    </dgm:pt>
    <dgm:pt modelId="{03A655DF-3EB2-4A3D-BE93-34336AFDEEDE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Galería de componentes</a:t>
          </a:r>
          <a:endParaRPr lang="es-ES" dirty="0"/>
        </a:p>
      </dgm:t>
    </dgm:pt>
    <dgm:pt modelId="{ED3D8384-BE3F-4952-B8DA-B4E7685B3E49}" type="parTrans" cxnId="{2FB0156B-E5A7-4C06-90E2-8C4A2639FFBA}">
      <dgm:prSet/>
      <dgm:spPr/>
      <dgm:t>
        <a:bodyPr/>
        <a:lstStyle/>
        <a:p>
          <a:endParaRPr lang="es-ES"/>
        </a:p>
      </dgm:t>
    </dgm:pt>
    <dgm:pt modelId="{579E324B-C21C-4FDC-9D48-5A62FD92D248}" type="sibTrans" cxnId="{2FB0156B-E5A7-4C06-90E2-8C4A2639FFBA}">
      <dgm:prSet/>
      <dgm:spPr/>
      <dgm:t>
        <a:bodyPr/>
        <a:lstStyle/>
        <a:p>
          <a:endParaRPr lang="es-ES"/>
        </a:p>
      </dgm:t>
    </dgm:pt>
    <dgm:pt modelId="{DA089F8D-9BB7-41BF-A842-7FE95688A2AF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Menús</a:t>
          </a:r>
          <a:endParaRPr lang="es-ES" dirty="0"/>
        </a:p>
      </dgm:t>
    </dgm:pt>
    <dgm:pt modelId="{7217A143-9B24-4161-9770-7A7B4B834819}" type="parTrans" cxnId="{BD0619C6-7DAC-4AB0-BF91-60F7CF5959A0}">
      <dgm:prSet/>
      <dgm:spPr/>
      <dgm:t>
        <a:bodyPr/>
        <a:lstStyle/>
        <a:p>
          <a:endParaRPr lang="es-ES"/>
        </a:p>
      </dgm:t>
    </dgm:pt>
    <dgm:pt modelId="{A2DFB8E0-39A2-4492-A2E0-B1A1911D519E}" type="sibTrans" cxnId="{BD0619C6-7DAC-4AB0-BF91-60F7CF5959A0}">
      <dgm:prSet/>
      <dgm:spPr/>
      <dgm:t>
        <a:bodyPr/>
        <a:lstStyle/>
        <a:p>
          <a:endParaRPr lang="es-ES"/>
        </a:p>
      </dgm:t>
    </dgm:pt>
    <dgm:pt modelId="{8544150F-4552-44AE-BC10-C1121DA1CD14}">
      <dgm:prSet phldrT="[Texto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9A4A1B39-5C2E-4813-84CF-1EC245AF319B}" type="parTrans" cxnId="{26380F9B-E0B6-4AF6-B954-080F3CBA98EC}">
      <dgm:prSet/>
      <dgm:spPr/>
      <dgm:t>
        <a:bodyPr/>
        <a:lstStyle/>
        <a:p>
          <a:endParaRPr lang="es-ES"/>
        </a:p>
      </dgm:t>
    </dgm:pt>
    <dgm:pt modelId="{9C90B55E-91AE-42F5-AB9A-B55BEA874018}" type="sibTrans" cxnId="{26380F9B-E0B6-4AF6-B954-080F3CBA98EC}">
      <dgm:prSet/>
      <dgm:spPr/>
      <dgm:t>
        <a:bodyPr/>
        <a:lstStyle/>
        <a:p>
          <a:endParaRPr lang="es-ES"/>
        </a:p>
      </dgm:t>
    </dgm:pt>
    <dgm:pt modelId="{3D20F9E9-CD99-4A84-9D35-31094847700B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Personajes</a:t>
          </a:r>
          <a:endParaRPr lang="es-ES" dirty="0">
            <a:solidFill>
              <a:schemeClr val="bg1"/>
            </a:solidFill>
          </a:endParaRPr>
        </a:p>
      </dgm:t>
    </dgm:pt>
    <dgm:pt modelId="{48282F24-FCE4-4398-A56A-DD7549CF4960}" type="parTrans" cxnId="{A4E525FC-8EA0-475A-B622-D121EE2FC8BC}">
      <dgm:prSet/>
      <dgm:spPr/>
      <dgm:t>
        <a:bodyPr/>
        <a:lstStyle/>
        <a:p>
          <a:endParaRPr lang="es-ES"/>
        </a:p>
      </dgm:t>
    </dgm:pt>
    <dgm:pt modelId="{02886501-A058-4883-9B6A-69C52AA4507E}" type="sibTrans" cxnId="{A4E525FC-8EA0-475A-B622-D121EE2FC8BC}">
      <dgm:prSet/>
      <dgm:spPr/>
      <dgm:t>
        <a:bodyPr/>
        <a:lstStyle/>
        <a:p>
          <a:endParaRPr lang="es-ES"/>
        </a:p>
      </dgm:t>
    </dgm:pt>
    <dgm:pt modelId="{C2F23E70-EC93-459E-9A4D-BE80B9A375F4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Enemigos</a:t>
          </a:r>
          <a:endParaRPr lang="es-ES" dirty="0">
            <a:solidFill>
              <a:schemeClr val="bg1"/>
            </a:solidFill>
          </a:endParaRPr>
        </a:p>
      </dgm:t>
    </dgm:pt>
    <dgm:pt modelId="{3443493B-1928-41BD-B3FF-955DD98A752E}" type="parTrans" cxnId="{B1215F2D-B503-4B62-A7CD-1E6E365AB394}">
      <dgm:prSet/>
      <dgm:spPr/>
      <dgm:t>
        <a:bodyPr/>
        <a:lstStyle/>
        <a:p>
          <a:endParaRPr lang="es-ES"/>
        </a:p>
      </dgm:t>
    </dgm:pt>
    <dgm:pt modelId="{D11D8D3E-02D8-4B7D-ABFC-26388CF4DFA8}" type="sibTrans" cxnId="{B1215F2D-B503-4B62-A7CD-1E6E365AB394}">
      <dgm:prSet/>
      <dgm:spPr/>
      <dgm:t>
        <a:bodyPr/>
        <a:lstStyle/>
        <a:p>
          <a:endParaRPr lang="es-ES"/>
        </a:p>
      </dgm:t>
    </dgm:pt>
    <dgm:pt modelId="{287F9140-DAA4-496C-9A00-44CF9EE7A1C3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Trabajos y habilidades</a:t>
          </a:r>
          <a:endParaRPr lang="es-ES" dirty="0">
            <a:solidFill>
              <a:schemeClr val="bg1"/>
            </a:solidFill>
          </a:endParaRPr>
        </a:p>
      </dgm:t>
    </dgm:pt>
    <dgm:pt modelId="{9F8876F4-FAA7-403B-8487-BAD7BCDD688E}" type="parTrans" cxnId="{173DD390-1EC8-40D5-829E-65C5BE970B46}">
      <dgm:prSet/>
      <dgm:spPr/>
      <dgm:t>
        <a:bodyPr/>
        <a:lstStyle/>
        <a:p>
          <a:endParaRPr lang="es-ES"/>
        </a:p>
      </dgm:t>
    </dgm:pt>
    <dgm:pt modelId="{179399F7-ADD1-4FE4-8F34-8AFD5E90B42B}" type="sibTrans" cxnId="{173DD390-1EC8-40D5-829E-65C5BE970B46}">
      <dgm:prSet/>
      <dgm:spPr/>
      <dgm:t>
        <a:bodyPr/>
        <a:lstStyle/>
        <a:p>
          <a:endParaRPr lang="es-ES"/>
        </a:p>
      </dgm:t>
    </dgm:pt>
    <dgm:pt modelId="{2CCBF42F-C9B3-4792-9D45-B7234246C11C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Objetivos</a:t>
          </a:r>
          <a:endParaRPr lang="es-ES" dirty="0">
            <a:solidFill>
              <a:schemeClr val="bg1"/>
            </a:solidFill>
          </a:endParaRPr>
        </a:p>
      </dgm:t>
    </dgm:pt>
    <dgm:pt modelId="{8A8E5F66-4C62-4ACB-BC64-AD6C0482E0A0}" type="parTrans" cxnId="{F93C0D0F-6BD6-4EC3-A213-11289627F4DF}">
      <dgm:prSet/>
      <dgm:spPr/>
      <dgm:t>
        <a:bodyPr/>
        <a:lstStyle/>
        <a:p>
          <a:endParaRPr lang="es-ES"/>
        </a:p>
      </dgm:t>
    </dgm:pt>
    <dgm:pt modelId="{CF3160B1-1EC2-41AB-A9DA-4EF42E9FBE26}" type="sibTrans" cxnId="{F93C0D0F-6BD6-4EC3-A213-11289627F4DF}">
      <dgm:prSet/>
      <dgm:spPr/>
      <dgm:t>
        <a:bodyPr/>
        <a:lstStyle/>
        <a:p>
          <a:endParaRPr lang="es-ES"/>
        </a:p>
      </dgm:t>
    </dgm:pt>
    <dgm:pt modelId="{185531EF-4FA9-4AA2-A60F-8C85BEB3F833}">
      <dgm:prSet phldrT="[Texto]"/>
      <dgm:spPr/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Objetos</a:t>
          </a:r>
          <a:endParaRPr lang="es-ES" dirty="0">
            <a:solidFill>
              <a:schemeClr val="bg1"/>
            </a:solidFill>
          </a:endParaRPr>
        </a:p>
      </dgm:t>
    </dgm:pt>
    <dgm:pt modelId="{63E74CC8-7095-458F-A290-F2F1F981D295}" type="parTrans" cxnId="{00F09FEF-6CBE-4642-84CB-954B567634D0}">
      <dgm:prSet/>
      <dgm:spPr/>
      <dgm:t>
        <a:bodyPr/>
        <a:lstStyle/>
        <a:p>
          <a:endParaRPr lang="es-ES"/>
        </a:p>
      </dgm:t>
    </dgm:pt>
    <dgm:pt modelId="{0BA29E40-0BD9-4732-A7FA-EA4D74F750DD}" type="sibTrans" cxnId="{00F09FEF-6CBE-4642-84CB-954B567634D0}">
      <dgm:prSet/>
      <dgm:spPr/>
      <dgm:t>
        <a:bodyPr/>
        <a:lstStyle/>
        <a:p>
          <a:endParaRPr lang="es-ES"/>
        </a:p>
      </dgm:t>
    </dgm:pt>
    <dgm:pt modelId="{1D2CCCAA-2FBA-4137-B8A5-9AFF46FF740A}" type="pres">
      <dgm:prSet presAssocID="{7DA3D572-1F39-4DC5-BC3D-442B43D543F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960D69F-B949-4DC7-904E-30AB46187FBC}" type="pres">
      <dgm:prSet presAssocID="{0375DFEA-F804-489D-B5C7-A70A17AAA68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068E70-2705-4436-9595-3F2FE30A9AD3}" type="pres">
      <dgm:prSet presAssocID="{0375DFEA-F804-489D-B5C7-A70A17AAA68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0A55CFB-B430-40D6-A76C-4E6B6BE50323}" type="pres">
      <dgm:prSet presAssocID="{DA089F8D-9BB7-41BF-A842-7FE95688A2A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26E62F-7BB0-4FBD-8ED6-A3B45F3146FE}" type="pres">
      <dgm:prSet presAssocID="{A2DFB8E0-39A2-4492-A2E0-B1A1911D519E}" presName="spacer" presStyleCnt="0"/>
      <dgm:spPr/>
    </dgm:pt>
    <dgm:pt modelId="{67F19595-3A3C-4F3E-93C5-A9036BE05CAE}" type="pres">
      <dgm:prSet presAssocID="{4791041A-21B4-4BAE-9097-5F2B7BB10BC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354A79D-C534-4B2A-8213-A484FFDEAE4E}" type="pres">
      <dgm:prSet presAssocID="{23A4D94D-553E-4C85-8D8F-9EDC7E305240}" presName="spacer" presStyleCnt="0"/>
      <dgm:spPr/>
    </dgm:pt>
    <dgm:pt modelId="{E7334F31-3F42-455E-889B-85C5555C647F}" type="pres">
      <dgm:prSet presAssocID="{03A655DF-3EB2-4A3D-BE93-34336AFDEEDE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AFB3F3-58EF-4BBD-B84A-4CAE53A6832C}" type="pres">
      <dgm:prSet presAssocID="{03A655DF-3EB2-4A3D-BE93-34336AFDEED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C40D61-8850-4147-B746-108D359E92E6}" type="pres">
      <dgm:prSet presAssocID="{8544150F-4552-44AE-BC10-C1121DA1CD1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0619C6-7DAC-4AB0-BF91-60F7CF5959A0}" srcId="{7DA3D572-1F39-4DC5-BC3D-442B43D543F7}" destId="{DA089F8D-9BB7-41BF-A842-7FE95688A2AF}" srcOrd="1" destOrd="0" parTransId="{7217A143-9B24-4161-9770-7A7B4B834819}" sibTransId="{A2DFB8E0-39A2-4492-A2E0-B1A1911D519E}"/>
    <dgm:cxn modelId="{1A89F426-40DF-4079-ADFB-6E15817E48A4}" type="presOf" srcId="{4791041A-21B4-4BAE-9097-5F2B7BB10BC7}" destId="{67F19595-3A3C-4F3E-93C5-A9036BE05CAE}" srcOrd="0" destOrd="0" presId="urn:microsoft.com/office/officeart/2005/8/layout/vList2"/>
    <dgm:cxn modelId="{EF168CC0-F005-406C-850B-1ECFF2E66ADB}" type="presOf" srcId="{0375DFEA-F804-489D-B5C7-A70A17AAA688}" destId="{B960D69F-B949-4DC7-904E-30AB46187FBC}" srcOrd="0" destOrd="0" presId="urn:microsoft.com/office/officeart/2005/8/layout/vList2"/>
    <dgm:cxn modelId="{06706C66-A828-41F3-85E6-1D4E917031E4}" type="presOf" srcId="{3D20F9E9-CD99-4A84-9D35-31094847700B}" destId="{BBAFB3F3-58EF-4BBD-B84A-4CAE53A6832C}" srcOrd="0" destOrd="0" presId="urn:microsoft.com/office/officeart/2005/8/layout/vList2"/>
    <dgm:cxn modelId="{26380F9B-E0B6-4AF6-B954-080F3CBA98EC}" srcId="{7DA3D572-1F39-4DC5-BC3D-442B43D543F7}" destId="{8544150F-4552-44AE-BC10-C1121DA1CD14}" srcOrd="4" destOrd="0" parTransId="{9A4A1B39-5C2E-4813-84CF-1EC245AF319B}" sibTransId="{9C90B55E-91AE-42F5-AB9A-B55BEA874018}"/>
    <dgm:cxn modelId="{00F09FEF-6CBE-4642-84CB-954B567634D0}" srcId="{03A655DF-3EB2-4A3D-BE93-34336AFDEEDE}" destId="{185531EF-4FA9-4AA2-A60F-8C85BEB3F833}" srcOrd="4" destOrd="0" parTransId="{63E74CC8-7095-458F-A290-F2F1F981D295}" sibTransId="{0BA29E40-0BD9-4732-A7FA-EA4D74F750DD}"/>
    <dgm:cxn modelId="{92235582-3732-43EC-A256-BB03467993A7}" type="presOf" srcId="{FFF20A72-6615-47B0-89E2-C9D48C7842BC}" destId="{51068E70-2705-4436-9595-3F2FE30A9AD3}" srcOrd="0" destOrd="0" presId="urn:microsoft.com/office/officeart/2005/8/layout/vList2"/>
    <dgm:cxn modelId="{6E413B3A-0059-41DB-B14F-CD1AAF54F3A4}" srcId="{7DA3D572-1F39-4DC5-BC3D-442B43D543F7}" destId="{0375DFEA-F804-489D-B5C7-A70A17AAA688}" srcOrd="0" destOrd="0" parTransId="{15392AC5-EEAE-4218-B0E4-81E37BA26F77}" sibTransId="{AAA59B7E-EFA2-4426-B4DF-BFA32D37CD6C}"/>
    <dgm:cxn modelId="{D46DF29A-44BE-450F-8A9E-046662511CFE}" srcId="{7DA3D572-1F39-4DC5-BC3D-442B43D543F7}" destId="{4791041A-21B4-4BAE-9097-5F2B7BB10BC7}" srcOrd="2" destOrd="0" parTransId="{1454BF56-DE01-4FC1-9DEE-8A6EB6CE3C04}" sibTransId="{23A4D94D-553E-4C85-8D8F-9EDC7E305240}"/>
    <dgm:cxn modelId="{D914E1CF-CD0C-49B9-86C8-941FC77C0EEF}" type="presOf" srcId="{2CCBF42F-C9B3-4792-9D45-B7234246C11C}" destId="{BBAFB3F3-58EF-4BBD-B84A-4CAE53A6832C}" srcOrd="0" destOrd="3" presId="urn:microsoft.com/office/officeart/2005/8/layout/vList2"/>
    <dgm:cxn modelId="{B1215F2D-B503-4B62-A7CD-1E6E365AB394}" srcId="{03A655DF-3EB2-4A3D-BE93-34336AFDEEDE}" destId="{C2F23E70-EC93-459E-9A4D-BE80B9A375F4}" srcOrd="1" destOrd="0" parTransId="{3443493B-1928-41BD-B3FF-955DD98A752E}" sibTransId="{D11D8D3E-02D8-4B7D-ABFC-26388CF4DFA8}"/>
    <dgm:cxn modelId="{236D6694-881D-46FD-AECB-81C8775ACB6F}" type="presOf" srcId="{287F9140-DAA4-496C-9A00-44CF9EE7A1C3}" destId="{BBAFB3F3-58EF-4BBD-B84A-4CAE53A6832C}" srcOrd="0" destOrd="2" presId="urn:microsoft.com/office/officeart/2005/8/layout/vList2"/>
    <dgm:cxn modelId="{52630BA5-5CC8-4A9E-B95C-BABD58C9100F}" type="presOf" srcId="{7DA3D572-1F39-4DC5-BC3D-442B43D543F7}" destId="{1D2CCCAA-2FBA-4137-B8A5-9AFF46FF740A}" srcOrd="0" destOrd="0" presId="urn:microsoft.com/office/officeart/2005/8/layout/vList2"/>
    <dgm:cxn modelId="{A4E525FC-8EA0-475A-B622-D121EE2FC8BC}" srcId="{03A655DF-3EB2-4A3D-BE93-34336AFDEEDE}" destId="{3D20F9E9-CD99-4A84-9D35-31094847700B}" srcOrd="0" destOrd="0" parTransId="{48282F24-FCE4-4398-A56A-DD7549CF4960}" sibTransId="{02886501-A058-4883-9B6A-69C52AA4507E}"/>
    <dgm:cxn modelId="{173DD390-1EC8-40D5-829E-65C5BE970B46}" srcId="{03A655DF-3EB2-4A3D-BE93-34336AFDEEDE}" destId="{287F9140-DAA4-496C-9A00-44CF9EE7A1C3}" srcOrd="2" destOrd="0" parTransId="{9F8876F4-FAA7-403B-8487-BAD7BCDD688E}" sibTransId="{179399F7-ADD1-4FE4-8F34-8AFD5E90B42B}"/>
    <dgm:cxn modelId="{53C35EB2-4E7F-4CC5-9E34-FCE74876BFED}" type="presOf" srcId="{03A655DF-3EB2-4A3D-BE93-34336AFDEEDE}" destId="{E7334F31-3F42-455E-889B-85C5555C647F}" srcOrd="0" destOrd="0" presId="urn:microsoft.com/office/officeart/2005/8/layout/vList2"/>
    <dgm:cxn modelId="{1A45B1D5-447C-45BE-A502-7A28C10E881E}" type="presOf" srcId="{8544150F-4552-44AE-BC10-C1121DA1CD14}" destId="{EFC40D61-8850-4147-B746-108D359E92E6}" srcOrd="0" destOrd="0" presId="urn:microsoft.com/office/officeart/2005/8/layout/vList2"/>
    <dgm:cxn modelId="{16E05B53-9201-406D-9CD5-2ACED0D83B50}" srcId="{0375DFEA-F804-489D-B5C7-A70A17AAA688}" destId="{FFF20A72-6615-47B0-89E2-C9D48C7842BC}" srcOrd="0" destOrd="0" parTransId="{B278B162-B987-45F4-8EEB-1D6BAC045F58}" sibTransId="{A46B458B-C279-4568-8A60-AC6E676415A0}"/>
    <dgm:cxn modelId="{F93C0D0F-6BD6-4EC3-A213-11289627F4DF}" srcId="{03A655DF-3EB2-4A3D-BE93-34336AFDEEDE}" destId="{2CCBF42F-C9B3-4792-9D45-B7234246C11C}" srcOrd="3" destOrd="0" parTransId="{8A8E5F66-4C62-4ACB-BC64-AD6C0482E0A0}" sibTransId="{CF3160B1-1EC2-41AB-A9DA-4EF42E9FBE26}"/>
    <dgm:cxn modelId="{675785AC-0C04-4564-B322-5075A5453E40}" type="presOf" srcId="{DA089F8D-9BB7-41BF-A842-7FE95688A2AF}" destId="{F0A55CFB-B430-40D6-A76C-4E6B6BE50323}" srcOrd="0" destOrd="0" presId="urn:microsoft.com/office/officeart/2005/8/layout/vList2"/>
    <dgm:cxn modelId="{5EB20F7D-EE81-4625-9998-CEF86B209FB1}" type="presOf" srcId="{185531EF-4FA9-4AA2-A60F-8C85BEB3F833}" destId="{BBAFB3F3-58EF-4BBD-B84A-4CAE53A6832C}" srcOrd="0" destOrd="4" presId="urn:microsoft.com/office/officeart/2005/8/layout/vList2"/>
    <dgm:cxn modelId="{70C77EC4-0FB0-4C0B-9023-24028AAA3DE5}" type="presOf" srcId="{C2F23E70-EC93-459E-9A4D-BE80B9A375F4}" destId="{BBAFB3F3-58EF-4BBD-B84A-4CAE53A6832C}" srcOrd="0" destOrd="1" presId="urn:microsoft.com/office/officeart/2005/8/layout/vList2"/>
    <dgm:cxn modelId="{2FB0156B-E5A7-4C06-90E2-8C4A2639FFBA}" srcId="{7DA3D572-1F39-4DC5-BC3D-442B43D543F7}" destId="{03A655DF-3EB2-4A3D-BE93-34336AFDEEDE}" srcOrd="3" destOrd="0" parTransId="{ED3D8384-BE3F-4952-B8DA-B4E7685B3E49}" sibTransId="{579E324B-C21C-4FDC-9D48-5A62FD92D248}"/>
    <dgm:cxn modelId="{68F310ED-8B7F-4E7C-AFBF-BD4A0A5C6B6D}" type="presParOf" srcId="{1D2CCCAA-2FBA-4137-B8A5-9AFF46FF740A}" destId="{B960D69F-B949-4DC7-904E-30AB46187FBC}" srcOrd="0" destOrd="0" presId="urn:microsoft.com/office/officeart/2005/8/layout/vList2"/>
    <dgm:cxn modelId="{486E8611-C203-41DF-8074-A7383E1360AA}" type="presParOf" srcId="{1D2CCCAA-2FBA-4137-B8A5-9AFF46FF740A}" destId="{51068E70-2705-4436-9595-3F2FE30A9AD3}" srcOrd="1" destOrd="0" presId="urn:microsoft.com/office/officeart/2005/8/layout/vList2"/>
    <dgm:cxn modelId="{CED23900-F7EF-4381-ACB3-2FD567087B2C}" type="presParOf" srcId="{1D2CCCAA-2FBA-4137-B8A5-9AFF46FF740A}" destId="{F0A55CFB-B430-40D6-A76C-4E6B6BE50323}" srcOrd="2" destOrd="0" presId="urn:microsoft.com/office/officeart/2005/8/layout/vList2"/>
    <dgm:cxn modelId="{043EF989-D1E8-4B5D-8AF2-24BD8719E453}" type="presParOf" srcId="{1D2CCCAA-2FBA-4137-B8A5-9AFF46FF740A}" destId="{1C26E62F-7BB0-4FBD-8ED6-A3B45F3146FE}" srcOrd="3" destOrd="0" presId="urn:microsoft.com/office/officeart/2005/8/layout/vList2"/>
    <dgm:cxn modelId="{EFE12A38-E2EB-4A39-9820-D811B3B33B27}" type="presParOf" srcId="{1D2CCCAA-2FBA-4137-B8A5-9AFF46FF740A}" destId="{67F19595-3A3C-4F3E-93C5-A9036BE05CAE}" srcOrd="4" destOrd="0" presId="urn:microsoft.com/office/officeart/2005/8/layout/vList2"/>
    <dgm:cxn modelId="{0A1C7F2C-ABFC-4418-8D7A-9CE837649FC4}" type="presParOf" srcId="{1D2CCCAA-2FBA-4137-B8A5-9AFF46FF740A}" destId="{2354A79D-C534-4B2A-8213-A484FFDEAE4E}" srcOrd="5" destOrd="0" presId="urn:microsoft.com/office/officeart/2005/8/layout/vList2"/>
    <dgm:cxn modelId="{4D76C916-C74F-4C79-ABD1-B0D1576C9F32}" type="presParOf" srcId="{1D2CCCAA-2FBA-4137-B8A5-9AFF46FF740A}" destId="{E7334F31-3F42-455E-889B-85C5555C647F}" srcOrd="6" destOrd="0" presId="urn:microsoft.com/office/officeart/2005/8/layout/vList2"/>
    <dgm:cxn modelId="{7578C47E-6BF7-4B57-BE8D-DBFE065E1DB4}" type="presParOf" srcId="{1D2CCCAA-2FBA-4137-B8A5-9AFF46FF740A}" destId="{BBAFB3F3-58EF-4BBD-B84A-4CAE53A6832C}" srcOrd="7" destOrd="0" presId="urn:microsoft.com/office/officeart/2005/8/layout/vList2"/>
    <dgm:cxn modelId="{5190CCF8-3CB1-433B-B061-FD3257E6C57F}" type="presParOf" srcId="{1D2CCCAA-2FBA-4137-B8A5-9AFF46FF740A}" destId="{EFC40D61-8850-4147-B746-108D359E92E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0D69F-B949-4DC7-904E-30AB46187FBC}">
      <dsp:nvSpPr>
        <dsp:cNvPr id="0" name=""/>
        <dsp:cNvSpPr/>
      </dsp:nvSpPr>
      <dsp:spPr>
        <a:xfrm>
          <a:off x="0" y="7425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Mapas</a:t>
          </a:r>
          <a:endParaRPr lang="es-ES" sz="1600" kern="1200" dirty="0"/>
        </a:p>
      </dsp:txBody>
      <dsp:txXfrm>
        <a:off x="18277" y="92533"/>
        <a:ext cx="4827089" cy="337846"/>
      </dsp:txXfrm>
    </dsp:sp>
    <dsp:sp modelId="{51068E70-2705-4436-9595-3F2FE30A9AD3}">
      <dsp:nvSpPr>
        <dsp:cNvPr id="0" name=""/>
        <dsp:cNvSpPr/>
      </dsp:nvSpPr>
      <dsp:spPr>
        <a:xfrm>
          <a:off x="0" y="448656"/>
          <a:ext cx="4863643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2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Conversaciones</a:t>
          </a:r>
          <a:endParaRPr lang="es-ES" sz="1200" kern="1200" dirty="0">
            <a:solidFill>
              <a:schemeClr val="bg1"/>
            </a:solidFill>
          </a:endParaRPr>
        </a:p>
      </dsp:txBody>
      <dsp:txXfrm>
        <a:off x="0" y="448656"/>
        <a:ext cx="4863643" cy="264960"/>
      </dsp:txXfrm>
    </dsp:sp>
    <dsp:sp modelId="{F0A55CFB-B430-40D6-A76C-4E6B6BE50323}">
      <dsp:nvSpPr>
        <dsp:cNvPr id="0" name=""/>
        <dsp:cNvSpPr/>
      </dsp:nvSpPr>
      <dsp:spPr>
        <a:xfrm>
          <a:off x="0" y="71361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Menús</a:t>
          </a:r>
          <a:endParaRPr lang="es-ES" sz="1600" kern="1200" dirty="0"/>
        </a:p>
      </dsp:txBody>
      <dsp:txXfrm>
        <a:off x="18277" y="731893"/>
        <a:ext cx="4827089" cy="337846"/>
      </dsp:txXfrm>
    </dsp:sp>
    <dsp:sp modelId="{67F19595-3A3C-4F3E-93C5-A9036BE05CAE}">
      <dsp:nvSpPr>
        <dsp:cNvPr id="0" name=""/>
        <dsp:cNvSpPr/>
      </dsp:nvSpPr>
      <dsp:spPr>
        <a:xfrm>
          <a:off x="0" y="113409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Batalla</a:t>
          </a:r>
          <a:endParaRPr lang="es-ES" sz="1600" kern="1200" dirty="0"/>
        </a:p>
      </dsp:txBody>
      <dsp:txXfrm>
        <a:off x="18277" y="1152373"/>
        <a:ext cx="4827089" cy="337846"/>
      </dsp:txXfrm>
    </dsp:sp>
    <dsp:sp modelId="{E7334F31-3F42-455E-889B-85C5555C647F}">
      <dsp:nvSpPr>
        <dsp:cNvPr id="0" name=""/>
        <dsp:cNvSpPr/>
      </dsp:nvSpPr>
      <dsp:spPr>
        <a:xfrm>
          <a:off x="0" y="155457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Galería de componentes</a:t>
          </a:r>
          <a:endParaRPr lang="es-ES" sz="1600" kern="1200" dirty="0"/>
        </a:p>
      </dsp:txBody>
      <dsp:txXfrm>
        <a:off x="18277" y="1572853"/>
        <a:ext cx="4827089" cy="337846"/>
      </dsp:txXfrm>
    </dsp:sp>
    <dsp:sp modelId="{BBAFB3F3-58EF-4BBD-B84A-4CAE53A6832C}">
      <dsp:nvSpPr>
        <dsp:cNvPr id="0" name=""/>
        <dsp:cNvSpPr/>
      </dsp:nvSpPr>
      <dsp:spPr>
        <a:xfrm>
          <a:off x="0" y="1928976"/>
          <a:ext cx="4863643" cy="97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21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Personajes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Enemigos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Trabajos y habilidades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Objetivos</a:t>
          </a:r>
          <a:endParaRPr lang="es-E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1200" kern="1200" dirty="0" smtClean="0">
              <a:solidFill>
                <a:schemeClr val="bg1"/>
              </a:solidFill>
            </a:rPr>
            <a:t>Objetos</a:t>
          </a:r>
          <a:endParaRPr lang="es-ES" sz="1200" kern="1200" dirty="0">
            <a:solidFill>
              <a:schemeClr val="bg1"/>
            </a:solidFill>
          </a:endParaRPr>
        </a:p>
      </dsp:txBody>
      <dsp:txXfrm>
        <a:off x="0" y="1928976"/>
        <a:ext cx="4863643" cy="977040"/>
      </dsp:txXfrm>
    </dsp:sp>
    <dsp:sp modelId="{EFC40D61-8850-4147-B746-108D359E92E6}">
      <dsp:nvSpPr>
        <dsp:cNvPr id="0" name=""/>
        <dsp:cNvSpPr/>
      </dsp:nvSpPr>
      <dsp:spPr>
        <a:xfrm>
          <a:off x="0" y="2906016"/>
          <a:ext cx="4863643" cy="3744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Conclusiones</a:t>
          </a:r>
          <a:endParaRPr lang="es-ES" sz="1600" kern="1200" dirty="0"/>
        </a:p>
      </dsp:txBody>
      <dsp:txXfrm>
        <a:off x="18277" y="2924293"/>
        <a:ext cx="4827089" cy="337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0927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7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13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5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713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39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697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1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33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83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806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6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61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7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3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es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>
                <a:latin typeface="Calibri" panose="020F0502020204030204" pitchFamily="34" charset="0"/>
                <a:cs typeface="Calibri" panose="020F0502020204030204" pitchFamily="34" charset="0"/>
              </a:rPr>
              <a:t>Desarrollo de un J-RPG en Unity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Ricardo Valls Luna</a:t>
            </a:r>
          </a:p>
          <a:p>
            <a:pPr lvl="0">
              <a:spcBef>
                <a:spcPts val="0"/>
              </a:spcBef>
              <a:buNone/>
            </a:pPr>
            <a:r>
              <a:rPr lang="es" dirty="0"/>
              <a:t>Ingeniería  Multimedia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83"/>
    </mc:Choice>
    <mc:Fallback>
      <p:transition spd="slow" advTm="1878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Personajes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00" y="1687600"/>
            <a:ext cx="159275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525" y="351975"/>
            <a:ext cx="3324100" cy="41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75" y="3016949"/>
            <a:ext cx="3042453" cy="15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1"/>
    </mc:Choice>
    <mc:Fallback>
      <p:transition spd="slow" advTm="163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Enemigos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50" y="1399550"/>
            <a:ext cx="1816475" cy="143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125" y="864637"/>
            <a:ext cx="3633550" cy="23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600" y="3255812"/>
            <a:ext cx="3721174" cy="158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Trabajos y habilidades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25" y="1655637"/>
            <a:ext cx="40957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625" y="3192850"/>
            <a:ext cx="3138328" cy="16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61" y="937577"/>
            <a:ext cx="3206639" cy="3871133"/>
          </a:xfrm>
          <a:prstGeom prst="rect">
            <a:avLst/>
          </a:prstGeom>
        </p:spPr>
      </p:pic>
      <p:sp>
        <p:nvSpPr>
          <p:cNvPr id="5" name="Shape 1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12687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Definen el avance del juego.</a:t>
            </a:r>
          </a:p>
          <a:p>
            <a:pPr lvl="0">
              <a:spcBef>
                <a:spcPts val="0"/>
              </a:spcBef>
              <a:buNone/>
            </a:pPr>
            <a:r>
              <a:rPr lang="es" dirty="0" smtClean="0"/>
              <a:t>Adaptable a cualquier situación.</a:t>
            </a:r>
            <a:endParaRPr lang="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66" y="2819332"/>
            <a:ext cx="2636153" cy="1719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46" y="1734886"/>
            <a:ext cx="2964125" cy="11485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5" y="1788986"/>
            <a:ext cx="3270791" cy="10403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333" y="2495550"/>
            <a:ext cx="2517805" cy="2392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838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Objetivos conseguidos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batalla ATB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trabajos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Crecimiento de personajes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Conversaciones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Uso de objetos y habilidades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Objetivos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Movimiento del personaje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s"/>
              <a:t>Transición de niveles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684925" y="1567550"/>
            <a:ext cx="29838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Trabajo futuro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 smtClean="0"/>
              <a:t>Soporte para mando y control multiplataforma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Guardar/Cargar partida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Animaciones dentro de la batalla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7500" y="2087248"/>
            <a:ext cx="7038900" cy="919093"/>
          </a:xfrm>
        </p:spPr>
        <p:txBody>
          <a:bodyPr/>
          <a:lstStyle/>
          <a:p>
            <a:pPr algn="ctr">
              <a:buNone/>
            </a:pPr>
            <a:r>
              <a:rPr lang="es-ES" sz="5400" dirty="0"/>
              <a:t>IVANKAR’S </a:t>
            </a:r>
            <a:r>
              <a:rPr lang="es-ES" sz="5400" dirty="0" smtClean="0"/>
              <a:t>TALE</a:t>
            </a:r>
          </a:p>
          <a:p>
            <a:pPr algn="r">
              <a:buNone/>
            </a:pPr>
            <a:r>
              <a:rPr lang="es-ES" sz="1800" dirty="0" smtClean="0"/>
              <a:t>Ricardo Valls Luna</a:t>
            </a:r>
            <a:endParaRPr lang="es-ES" sz="1800" dirty="0"/>
          </a:p>
          <a:p>
            <a:pPr algn="ctr">
              <a:buNone/>
            </a:pP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58652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El RPG en el mercado actual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18" y="2435590"/>
            <a:ext cx="3261882" cy="18666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83" y="1926960"/>
            <a:ext cx="3347107" cy="19154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72"/>
    </mc:Choice>
    <mc:Fallback>
      <p:transition spd="slow" advTm="44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Objetivos del proyecto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297500" y="2022225"/>
            <a:ext cx="7038900" cy="148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 smtClean="0"/>
              <a:t>Ganar experiencia en el desarrollo de un proyecto completo con Unity.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Hacer un videojuego J-RPG de toque </a:t>
            </a:r>
            <a:r>
              <a:rPr lang="es" dirty="0" smtClean="0"/>
              <a:t>clásico con gráficos en 2D.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/>
              <a:t>Sistema de batalla ATB (Active Time Battle</a:t>
            </a:r>
            <a:r>
              <a:rPr lang="es" dirty="0" smtClean="0"/>
              <a:t>).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/>
              <a:t>Sistema de </a:t>
            </a:r>
            <a:r>
              <a:rPr lang="es" dirty="0" smtClean="0"/>
              <a:t>trabajos.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 smtClean="0"/>
              <a:t>Sistema de Objetivos/Misiones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 smtClean="0"/>
              <a:t>Navegación en el mapa.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76"/>
    </mc:Choice>
    <mc:Fallback>
      <p:transition spd="slow" advTm="2827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297499" y="424573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Índice</a:t>
            </a:r>
            <a:endParaRPr lang="e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2024943" y="1075836"/>
            <a:ext cx="5584011" cy="3494949"/>
          </a:xfrm>
        </p:spPr>
        <p:txBody>
          <a:bodyPr/>
          <a:lstStyle/>
          <a:p>
            <a:pPr lvl="3"/>
            <a:endParaRPr lang="es-ES" sz="1200" dirty="0" smtClean="0"/>
          </a:p>
          <a:p>
            <a:pPr lvl="1"/>
            <a:endParaRPr lang="es-ES" sz="120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786355622"/>
              </p:ext>
            </p:extLst>
          </p:nvPr>
        </p:nvGraphicFramePr>
        <p:xfrm>
          <a:off x="2293674" y="1216112"/>
          <a:ext cx="4863643" cy="3354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4"/>
    </mc:Choice>
    <mc:Fallback>
      <p:transition spd="slow" advTm="1428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Mapas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1136513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Mapamundi</a:t>
            </a:r>
            <a:endParaRPr dirty="0"/>
          </a:p>
        </p:txBody>
      </p:sp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263104" y="1913350"/>
            <a:ext cx="2836442" cy="1715346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50" y="1913350"/>
            <a:ext cx="2565400" cy="2565400"/>
          </a:xfrm>
          <a:prstGeom prst="rect">
            <a:avLst/>
          </a:prstGeom>
        </p:spPr>
      </p:pic>
      <p:sp>
        <p:nvSpPr>
          <p:cNvPr id="6" name="Shape 205"/>
          <p:cNvSpPr txBox="1">
            <a:spLocks/>
          </p:cNvSpPr>
          <p:nvPr/>
        </p:nvSpPr>
        <p:spPr>
          <a:xfrm>
            <a:off x="4403658" y="1567550"/>
            <a:ext cx="1136513" cy="29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Ciudad</a:t>
            </a:r>
            <a:endParaRPr lang="es-ES" dirty="0"/>
          </a:p>
        </p:txBody>
      </p:sp>
      <p:sp>
        <p:nvSpPr>
          <p:cNvPr id="7" name="Shape 205"/>
          <p:cNvSpPr txBox="1">
            <a:spLocks/>
          </p:cNvSpPr>
          <p:nvPr/>
        </p:nvSpPr>
        <p:spPr>
          <a:xfrm>
            <a:off x="7266547" y="532704"/>
            <a:ext cx="1136513" cy="29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Mazmorra</a:t>
            </a:r>
          </a:p>
        </p:txBody>
      </p:sp>
      <p:pic>
        <p:nvPicPr>
          <p:cNvPr id="8" name="Imagen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90" y="850800"/>
            <a:ext cx="2597019" cy="2935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90"/>
    </mc:Choice>
    <mc:Fallback>
      <p:transition spd="slow" advTm="6489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Conversaciones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103918"/>
            <a:ext cx="4996657" cy="359759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r="22399" b="88"/>
          <a:stretch/>
        </p:blipFill>
        <p:spPr>
          <a:xfrm>
            <a:off x="6410129" y="2237516"/>
            <a:ext cx="2595726" cy="1330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1"/>
    </mc:Choice>
    <mc:Fallback>
      <p:transition spd="slow" advTm="127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Menús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66748" y="1307850"/>
            <a:ext cx="3065780" cy="311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0"/>
    </mc:Choice>
    <mc:Fallback>
      <p:transition spd="slow" advTm="497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Batalla</a:t>
            </a:r>
          </a:p>
        </p:txBody>
      </p:sp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16760" y="1451476"/>
            <a:ext cx="5600380" cy="3225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"/>
    </mc:Choice>
    <mc:Fallback>
      <p:transition spd="slow" advTm="46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Galería de componentes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62963" y="1558393"/>
            <a:ext cx="1873297" cy="37308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Reutilización</a:t>
            </a:r>
            <a:endParaRPr dirty="0"/>
          </a:p>
        </p:txBody>
      </p:sp>
      <p:sp>
        <p:nvSpPr>
          <p:cNvPr id="4" name="Shape 217"/>
          <p:cNvSpPr txBox="1">
            <a:spLocks/>
          </p:cNvSpPr>
          <p:nvPr/>
        </p:nvSpPr>
        <p:spPr>
          <a:xfrm>
            <a:off x="4999585" y="1558393"/>
            <a:ext cx="1873297" cy="3730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Persistencia de datos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79" y="2072008"/>
            <a:ext cx="1834481" cy="8428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9" y="3153900"/>
            <a:ext cx="1834482" cy="6280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13" y="4020943"/>
            <a:ext cx="1834812" cy="7863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84" y="2493443"/>
            <a:ext cx="2781300" cy="1571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390" y="1958199"/>
            <a:ext cx="2809875" cy="301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"/>
    </mc:Choice>
    <mc:Fallback>
      <p:transition spd="slow" advTm="31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8"/>
</p:tagLst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161</Words>
  <Application>Microsoft Office PowerPoint</Application>
  <PresentationFormat>Presentación en pantalla (16:9)</PresentationFormat>
  <Paragraphs>56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Montserrat</vt:lpstr>
      <vt:lpstr>Lato</vt:lpstr>
      <vt:lpstr>Calibri</vt:lpstr>
      <vt:lpstr>Arial</vt:lpstr>
      <vt:lpstr>Focus</vt:lpstr>
      <vt:lpstr>Desarrollo de un J-RPG en Unity</vt:lpstr>
      <vt:lpstr>El RPG en el mercado actual</vt:lpstr>
      <vt:lpstr>Objetivos del proyecto</vt:lpstr>
      <vt:lpstr>Índice</vt:lpstr>
      <vt:lpstr>Mapas</vt:lpstr>
      <vt:lpstr>Conversaciones</vt:lpstr>
      <vt:lpstr>Menús</vt:lpstr>
      <vt:lpstr>Batalla</vt:lpstr>
      <vt:lpstr>Galería de componentes</vt:lpstr>
      <vt:lpstr>Personajes</vt:lpstr>
      <vt:lpstr>Enemigos</vt:lpstr>
      <vt:lpstr>Trabajos y habilidades</vt:lpstr>
      <vt:lpstr>Objetivos</vt:lpstr>
      <vt:lpstr>Objetos</vt:lpstr>
      <vt:lpstr>Conclusiones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J-RPG en Unity</dc:title>
  <dc:creator>Ricardo Valls Luna</dc:creator>
  <cp:lastModifiedBy>Ricardo Valls Luna</cp:lastModifiedBy>
  <cp:revision>31</cp:revision>
  <dcterms:modified xsi:type="dcterms:W3CDTF">2017-09-12T22:16:40Z</dcterms:modified>
</cp:coreProperties>
</file>